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63" r:id="rId2"/>
    <p:sldId id="280" r:id="rId3"/>
    <p:sldId id="256" r:id="rId4"/>
    <p:sldId id="281" r:id="rId5"/>
    <p:sldId id="257" r:id="rId6"/>
    <p:sldId id="259" r:id="rId7"/>
    <p:sldId id="282" r:id="rId8"/>
    <p:sldId id="283" r:id="rId9"/>
    <p:sldId id="284" r:id="rId10"/>
    <p:sldId id="285" r:id="rId11"/>
    <p:sldId id="289" r:id="rId12"/>
    <p:sldId id="287" r:id="rId13"/>
    <p:sldId id="262" r:id="rId14"/>
    <p:sldId id="286" r:id="rId15"/>
    <p:sldId id="291" r:id="rId16"/>
    <p:sldId id="273" r:id="rId17"/>
    <p:sldId id="290" r:id="rId18"/>
    <p:sldId id="288" r:id="rId19"/>
    <p:sldId id="275" r:id="rId20"/>
    <p:sldId id="276" r:id="rId21"/>
    <p:sldId id="277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71" autoAdjust="0"/>
  </p:normalViewPr>
  <p:slideViewPr>
    <p:cSldViewPr>
      <p:cViewPr varScale="1">
        <p:scale>
          <a:sx n="81" d="100"/>
          <a:sy n="81" d="100"/>
        </p:scale>
        <p:origin x="4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B6708-AAE8-4EA6-9196-C2F6035AE0FB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8C1A4E-7DD5-47DA-BC52-E6141115850A}">
      <dgm:prSet phldrT="[Текст]"/>
      <dgm:spPr/>
      <dgm:t>
        <a:bodyPr/>
        <a:lstStyle/>
        <a:p>
          <a:r>
            <a:rPr lang="ru-RU" dirty="0" smtClean="0"/>
            <a:t>Посуда</a:t>
          </a:r>
          <a:endParaRPr lang="ru-RU" dirty="0"/>
        </a:p>
      </dgm:t>
    </dgm:pt>
    <dgm:pt modelId="{C47F20D0-1A41-4884-A92E-3908AF27EA23}" type="parTrans" cxnId="{E277E7F7-1098-45AA-A195-E3E1951863F6}">
      <dgm:prSet/>
      <dgm:spPr/>
      <dgm:t>
        <a:bodyPr/>
        <a:lstStyle/>
        <a:p>
          <a:endParaRPr lang="ru-RU"/>
        </a:p>
      </dgm:t>
    </dgm:pt>
    <dgm:pt modelId="{77DBD822-F9A5-4667-B4FF-D3C3D4DA8550}" type="sibTrans" cxnId="{E277E7F7-1098-45AA-A195-E3E1951863F6}">
      <dgm:prSet/>
      <dgm:spPr/>
      <dgm:t>
        <a:bodyPr/>
        <a:lstStyle/>
        <a:p>
          <a:endParaRPr lang="ru-RU"/>
        </a:p>
      </dgm:t>
    </dgm:pt>
    <dgm:pt modelId="{B3714287-13B7-4291-A5AA-C1B314A0DDB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" action="ppaction://hlinkshowjump?jump=nextslide"/>
            </a:rPr>
            <a:t>Столовая посуда</a:t>
          </a:r>
          <a:endParaRPr lang="ru-RU" dirty="0"/>
        </a:p>
      </dgm:t>
    </dgm:pt>
    <dgm:pt modelId="{8E9317C1-4636-446F-9D46-B339B0FCAE2D}" type="parTrans" cxnId="{074F9ABE-2030-4A2C-AA98-7DF6D06C3265}">
      <dgm:prSet/>
      <dgm:spPr/>
      <dgm:t>
        <a:bodyPr/>
        <a:lstStyle/>
        <a:p>
          <a:endParaRPr lang="ru-RU"/>
        </a:p>
      </dgm:t>
    </dgm:pt>
    <dgm:pt modelId="{5ED9D867-EA71-4917-B147-9F3727D60CA9}" type="sibTrans" cxnId="{074F9ABE-2030-4A2C-AA98-7DF6D06C3265}">
      <dgm:prSet/>
      <dgm:spPr/>
      <dgm:t>
        <a:bodyPr/>
        <a:lstStyle/>
        <a:p>
          <a:endParaRPr lang="ru-RU"/>
        </a:p>
      </dgm:t>
    </dgm:pt>
    <dgm:pt modelId="{0C21F139-7448-4F81-951A-1D1BD54C514C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Кухонная посуда</a:t>
          </a:r>
          <a:endParaRPr lang="ru-RU" dirty="0"/>
        </a:p>
      </dgm:t>
    </dgm:pt>
    <dgm:pt modelId="{FDB35F00-8F1F-43F9-AD4D-D512685A3D19}" type="parTrans" cxnId="{09F31981-0257-418A-B9EE-B6F97CBF9E37}">
      <dgm:prSet/>
      <dgm:spPr/>
      <dgm:t>
        <a:bodyPr/>
        <a:lstStyle/>
        <a:p>
          <a:endParaRPr lang="ru-RU"/>
        </a:p>
      </dgm:t>
    </dgm:pt>
    <dgm:pt modelId="{953C153A-1008-40AB-894A-EB7BCE40F483}" type="sibTrans" cxnId="{09F31981-0257-418A-B9EE-B6F97CBF9E37}">
      <dgm:prSet/>
      <dgm:spPr/>
      <dgm:t>
        <a:bodyPr/>
        <a:lstStyle/>
        <a:p>
          <a:endParaRPr lang="ru-RU"/>
        </a:p>
      </dgm:t>
    </dgm:pt>
    <dgm:pt modelId="{1680D37A-515D-4063-A0DB-1D9B5F39EB8F}" type="pres">
      <dgm:prSet presAssocID="{000B6708-AAE8-4EA6-9196-C2F6035AE0F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BE7485-78DC-4B1E-B4E3-F5F2A2BCC474}" type="pres">
      <dgm:prSet presAssocID="{AF8C1A4E-7DD5-47DA-BC52-E6141115850A}" presName="root1" presStyleCnt="0"/>
      <dgm:spPr/>
    </dgm:pt>
    <dgm:pt modelId="{C782F810-6A47-4567-BFE6-9FA64A9702C3}" type="pres">
      <dgm:prSet presAssocID="{AF8C1A4E-7DD5-47DA-BC52-E6141115850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1D5E96-3722-45F6-BB46-B650C88FBF3A}" type="pres">
      <dgm:prSet presAssocID="{AF8C1A4E-7DD5-47DA-BC52-E6141115850A}" presName="level2hierChild" presStyleCnt="0"/>
      <dgm:spPr/>
    </dgm:pt>
    <dgm:pt modelId="{D9CE6204-B3A9-46B4-BB70-7B3A249BA119}" type="pres">
      <dgm:prSet presAssocID="{8E9317C1-4636-446F-9D46-B339B0FCAE2D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828BCF8A-D95E-4BAF-B7A8-0333878E2FFB}" type="pres">
      <dgm:prSet presAssocID="{8E9317C1-4636-446F-9D46-B339B0FCAE2D}" presName="connTx" presStyleLbl="parChTrans1D2" presStyleIdx="0" presStyleCnt="2"/>
      <dgm:spPr/>
      <dgm:t>
        <a:bodyPr/>
        <a:lstStyle/>
        <a:p>
          <a:endParaRPr lang="ru-RU"/>
        </a:p>
      </dgm:t>
    </dgm:pt>
    <dgm:pt modelId="{08064484-33E3-4C28-952F-370EA5792BFD}" type="pres">
      <dgm:prSet presAssocID="{B3714287-13B7-4291-A5AA-C1B314A0DDB6}" presName="root2" presStyleCnt="0"/>
      <dgm:spPr/>
    </dgm:pt>
    <dgm:pt modelId="{7529264C-A572-4BBE-A110-F80A33623237}" type="pres">
      <dgm:prSet presAssocID="{B3714287-13B7-4291-A5AA-C1B314A0DDB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5DC807-0145-4EBE-9102-C171213B4BFE}" type="pres">
      <dgm:prSet presAssocID="{B3714287-13B7-4291-A5AA-C1B314A0DDB6}" presName="level3hierChild" presStyleCnt="0"/>
      <dgm:spPr/>
    </dgm:pt>
    <dgm:pt modelId="{5CC6D2F1-4771-48EB-8A8D-2DF6BB0A3839}" type="pres">
      <dgm:prSet presAssocID="{FDB35F00-8F1F-43F9-AD4D-D512685A3D1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D77FFB0-C4DE-47D8-AFCF-8951BC285D72}" type="pres">
      <dgm:prSet presAssocID="{FDB35F00-8F1F-43F9-AD4D-D512685A3D1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5F04DDF-BA4E-45C6-BAF2-17C67A9EC9A7}" type="pres">
      <dgm:prSet presAssocID="{0C21F139-7448-4F81-951A-1D1BD54C514C}" presName="root2" presStyleCnt="0"/>
      <dgm:spPr/>
    </dgm:pt>
    <dgm:pt modelId="{B85F21C4-E56D-4639-9275-493D34F02E93}" type="pres">
      <dgm:prSet presAssocID="{0C21F139-7448-4F81-951A-1D1BD54C514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226C7A-3936-4C83-948D-B2EA09135768}" type="pres">
      <dgm:prSet presAssocID="{0C21F139-7448-4F81-951A-1D1BD54C514C}" presName="level3hierChild" presStyleCnt="0"/>
      <dgm:spPr/>
    </dgm:pt>
  </dgm:ptLst>
  <dgm:cxnLst>
    <dgm:cxn modelId="{E277E7F7-1098-45AA-A195-E3E1951863F6}" srcId="{000B6708-AAE8-4EA6-9196-C2F6035AE0FB}" destId="{AF8C1A4E-7DD5-47DA-BC52-E6141115850A}" srcOrd="0" destOrd="0" parTransId="{C47F20D0-1A41-4884-A92E-3908AF27EA23}" sibTransId="{77DBD822-F9A5-4667-B4FF-D3C3D4DA8550}"/>
    <dgm:cxn modelId="{A6535B13-5E6E-4825-B123-E3B1926C4FBC}" type="presOf" srcId="{8E9317C1-4636-446F-9D46-B339B0FCAE2D}" destId="{828BCF8A-D95E-4BAF-B7A8-0333878E2FFB}" srcOrd="1" destOrd="0" presId="urn:microsoft.com/office/officeart/2008/layout/HorizontalMultiLevelHierarchy"/>
    <dgm:cxn modelId="{610A4CCE-3740-4849-87D5-11E8D42911C0}" type="presOf" srcId="{8E9317C1-4636-446F-9D46-B339B0FCAE2D}" destId="{D9CE6204-B3A9-46B4-BB70-7B3A249BA119}" srcOrd="0" destOrd="0" presId="urn:microsoft.com/office/officeart/2008/layout/HorizontalMultiLevelHierarchy"/>
    <dgm:cxn modelId="{36505C31-502E-4114-9389-C6BB0027F158}" type="presOf" srcId="{FDB35F00-8F1F-43F9-AD4D-D512685A3D19}" destId="{FD77FFB0-C4DE-47D8-AFCF-8951BC285D72}" srcOrd="1" destOrd="0" presId="urn:microsoft.com/office/officeart/2008/layout/HorizontalMultiLevelHierarchy"/>
    <dgm:cxn modelId="{074F9ABE-2030-4A2C-AA98-7DF6D06C3265}" srcId="{AF8C1A4E-7DD5-47DA-BC52-E6141115850A}" destId="{B3714287-13B7-4291-A5AA-C1B314A0DDB6}" srcOrd="0" destOrd="0" parTransId="{8E9317C1-4636-446F-9D46-B339B0FCAE2D}" sibTransId="{5ED9D867-EA71-4917-B147-9F3727D60CA9}"/>
    <dgm:cxn modelId="{42CA0EED-5180-405E-BA57-BB2D39547586}" type="presOf" srcId="{000B6708-AAE8-4EA6-9196-C2F6035AE0FB}" destId="{1680D37A-515D-4063-A0DB-1D9B5F39EB8F}" srcOrd="0" destOrd="0" presId="urn:microsoft.com/office/officeart/2008/layout/HorizontalMultiLevelHierarchy"/>
    <dgm:cxn modelId="{09F31981-0257-418A-B9EE-B6F97CBF9E37}" srcId="{AF8C1A4E-7DD5-47DA-BC52-E6141115850A}" destId="{0C21F139-7448-4F81-951A-1D1BD54C514C}" srcOrd="1" destOrd="0" parTransId="{FDB35F00-8F1F-43F9-AD4D-D512685A3D19}" sibTransId="{953C153A-1008-40AB-894A-EB7BCE40F483}"/>
    <dgm:cxn modelId="{5855731A-D013-4215-953B-8A525F00574B}" type="presOf" srcId="{AF8C1A4E-7DD5-47DA-BC52-E6141115850A}" destId="{C782F810-6A47-4567-BFE6-9FA64A9702C3}" srcOrd="0" destOrd="0" presId="urn:microsoft.com/office/officeart/2008/layout/HorizontalMultiLevelHierarchy"/>
    <dgm:cxn modelId="{91DFC58C-31E6-43D3-A642-C4E1502590B0}" type="presOf" srcId="{B3714287-13B7-4291-A5AA-C1B314A0DDB6}" destId="{7529264C-A572-4BBE-A110-F80A33623237}" srcOrd="0" destOrd="0" presId="urn:microsoft.com/office/officeart/2008/layout/HorizontalMultiLevelHierarchy"/>
    <dgm:cxn modelId="{2F07858A-F4B4-4039-936B-8507908257B4}" type="presOf" srcId="{FDB35F00-8F1F-43F9-AD4D-D512685A3D19}" destId="{5CC6D2F1-4771-48EB-8A8D-2DF6BB0A3839}" srcOrd="0" destOrd="0" presId="urn:microsoft.com/office/officeart/2008/layout/HorizontalMultiLevelHierarchy"/>
    <dgm:cxn modelId="{DEA33415-7228-4CBB-A917-964CB89B280B}" type="presOf" srcId="{0C21F139-7448-4F81-951A-1D1BD54C514C}" destId="{B85F21C4-E56D-4639-9275-493D34F02E93}" srcOrd="0" destOrd="0" presId="urn:microsoft.com/office/officeart/2008/layout/HorizontalMultiLevelHierarchy"/>
    <dgm:cxn modelId="{473EBE42-E307-4246-8CB5-5B468027E104}" type="presParOf" srcId="{1680D37A-515D-4063-A0DB-1D9B5F39EB8F}" destId="{58BE7485-78DC-4B1E-B4E3-F5F2A2BCC474}" srcOrd="0" destOrd="0" presId="urn:microsoft.com/office/officeart/2008/layout/HorizontalMultiLevelHierarchy"/>
    <dgm:cxn modelId="{356D36DB-3ACD-4F1B-9EB4-7AAF7C2F2914}" type="presParOf" srcId="{58BE7485-78DC-4B1E-B4E3-F5F2A2BCC474}" destId="{C782F810-6A47-4567-BFE6-9FA64A9702C3}" srcOrd="0" destOrd="0" presId="urn:microsoft.com/office/officeart/2008/layout/HorizontalMultiLevelHierarchy"/>
    <dgm:cxn modelId="{196AA06E-0D43-4B81-9AD7-7A98C12EAD29}" type="presParOf" srcId="{58BE7485-78DC-4B1E-B4E3-F5F2A2BCC474}" destId="{CC1D5E96-3722-45F6-BB46-B650C88FBF3A}" srcOrd="1" destOrd="0" presId="urn:microsoft.com/office/officeart/2008/layout/HorizontalMultiLevelHierarchy"/>
    <dgm:cxn modelId="{BA4E7894-0C32-4D5A-AC82-50C6E705F8AF}" type="presParOf" srcId="{CC1D5E96-3722-45F6-BB46-B650C88FBF3A}" destId="{D9CE6204-B3A9-46B4-BB70-7B3A249BA119}" srcOrd="0" destOrd="0" presId="urn:microsoft.com/office/officeart/2008/layout/HorizontalMultiLevelHierarchy"/>
    <dgm:cxn modelId="{82ED9490-997C-4A5F-A60B-8549C34DC5DB}" type="presParOf" srcId="{D9CE6204-B3A9-46B4-BB70-7B3A249BA119}" destId="{828BCF8A-D95E-4BAF-B7A8-0333878E2FFB}" srcOrd="0" destOrd="0" presId="urn:microsoft.com/office/officeart/2008/layout/HorizontalMultiLevelHierarchy"/>
    <dgm:cxn modelId="{ADFF5030-0D7B-4F71-A081-C95DC5FB9F7E}" type="presParOf" srcId="{CC1D5E96-3722-45F6-BB46-B650C88FBF3A}" destId="{08064484-33E3-4C28-952F-370EA5792BFD}" srcOrd="1" destOrd="0" presId="urn:microsoft.com/office/officeart/2008/layout/HorizontalMultiLevelHierarchy"/>
    <dgm:cxn modelId="{D9D56E71-02A8-4673-8CCF-0CCA1696AD96}" type="presParOf" srcId="{08064484-33E3-4C28-952F-370EA5792BFD}" destId="{7529264C-A572-4BBE-A110-F80A33623237}" srcOrd="0" destOrd="0" presId="urn:microsoft.com/office/officeart/2008/layout/HorizontalMultiLevelHierarchy"/>
    <dgm:cxn modelId="{6C123CC0-8AE8-4BF1-96BD-56496E485D80}" type="presParOf" srcId="{08064484-33E3-4C28-952F-370EA5792BFD}" destId="{305DC807-0145-4EBE-9102-C171213B4BFE}" srcOrd="1" destOrd="0" presId="urn:microsoft.com/office/officeart/2008/layout/HorizontalMultiLevelHierarchy"/>
    <dgm:cxn modelId="{9933B04A-12D4-4BA7-B12D-804E392253A6}" type="presParOf" srcId="{CC1D5E96-3722-45F6-BB46-B650C88FBF3A}" destId="{5CC6D2F1-4771-48EB-8A8D-2DF6BB0A3839}" srcOrd="2" destOrd="0" presId="urn:microsoft.com/office/officeart/2008/layout/HorizontalMultiLevelHierarchy"/>
    <dgm:cxn modelId="{37D2391F-D331-4351-BD04-2BCDC2FA149A}" type="presParOf" srcId="{5CC6D2F1-4771-48EB-8A8D-2DF6BB0A3839}" destId="{FD77FFB0-C4DE-47D8-AFCF-8951BC285D72}" srcOrd="0" destOrd="0" presId="urn:microsoft.com/office/officeart/2008/layout/HorizontalMultiLevelHierarchy"/>
    <dgm:cxn modelId="{21D82EC0-6A58-4E70-A5CB-E7E3413B14CD}" type="presParOf" srcId="{CC1D5E96-3722-45F6-BB46-B650C88FBF3A}" destId="{B5F04DDF-BA4E-45C6-BAF2-17C67A9EC9A7}" srcOrd="3" destOrd="0" presId="urn:microsoft.com/office/officeart/2008/layout/HorizontalMultiLevelHierarchy"/>
    <dgm:cxn modelId="{6431321C-7B8E-47E2-80E9-CA3E5143F18B}" type="presParOf" srcId="{B5F04DDF-BA4E-45C6-BAF2-17C67A9EC9A7}" destId="{B85F21C4-E56D-4639-9275-493D34F02E93}" srcOrd="0" destOrd="0" presId="urn:microsoft.com/office/officeart/2008/layout/HorizontalMultiLevelHierarchy"/>
    <dgm:cxn modelId="{1782B78C-BE67-4E28-AC7A-D25BDB9ED056}" type="presParOf" srcId="{B5F04DDF-BA4E-45C6-BAF2-17C67A9EC9A7}" destId="{70226C7A-3936-4C83-948D-B2EA0913576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6D2F1-4771-48EB-8A8D-2DF6BB0A3839}">
      <dsp:nvSpPr>
        <dsp:cNvPr id="0" name=""/>
        <dsp:cNvSpPr/>
      </dsp:nvSpPr>
      <dsp:spPr>
        <a:xfrm>
          <a:off x="2659166" y="3429000"/>
          <a:ext cx="854781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90" y="0"/>
              </a:lnTo>
              <a:lnTo>
                <a:pt x="427390" y="814387"/>
              </a:lnTo>
              <a:lnTo>
                <a:pt x="854781" y="8143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57041" y="3806678"/>
        <a:ext cx="59031" cy="59031"/>
      </dsp:txXfrm>
    </dsp:sp>
    <dsp:sp modelId="{D9CE6204-B3A9-46B4-BB70-7B3A249BA119}">
      <dsp:nvSpPr>
        <dsp:cNvPr id="0" name=""/>
        <dsp:cNvSpPr/>
      </dsp:nvSpPr>
      <dsp:spPr>
        <a:xfrm>
          <a:off x="2659166" y="2614612"/>
          <a:ext cx="854781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814387"/>
              </a:moveTo>
              <a:lnTo>
                <a:pt x="427390" y="814387"/>
              </a:lnTo>
              <a:lnTo>
                <a:pt x="427390" y="0"/>
              </a:lnTo>
              <a:lnTo>
                <a:pt x="85478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57041" y="2992290"/>
        <a:ext cx="59031" cy="59031"/>
      </dsp:txXfrm>
    </dsp:sp>
    <dsp:sp modelId="{C782F810-6A47-4567-BFE6-9FA64A9702C3}">
      <dsp:nvSpPr>
        <dsp:cNvPr id="0" name=""/>
        <dsp:cNvSpPr/>
      </dsp:nvSpPr>
      <dsp:spPr>
        <a:xfrm rot="16200000">
          <a:off x="-1421343" y="2777490"/>
          <a:ext cx="6858000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Посуда</a:t>
          </a:r>
          <a:endParaRPr lang="ru-RU" sz="6500" kern="1200" dirty="0"/>
        </a:p>
      </dsp:txBody>
      <dsp:txXfrm>
        <a:off x="-1421343" y="2777490"/>
        <a:ext cx="6858000" cy="1303020"/>
      </dsp:txXfrm>
    </dsp:sp>
    <dsp:sp modelId="{7529264C-A572-4BBE-A110-F80A33623237}">
      <dsp:nvSpPr>
        <dsp:cNvPr id="0" name=""/>
        <dsp:cNvSpPr/>
      </dsp:nvSpPr>
      <dsp:spPr>
        <a:xfrm>
          <a:off x="3513947" y="1963102"/>
          <a:ext cx="4273905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howjump?jump=nextslide"/>
            </a:rPr>
            <a:t>Столовая посуда</a:t>
          </a:r>
          <a:endParaRPr lang="ru-RU" sz="4600" kern="1200" dirty="0"/>
        </a:p>
      </dsp:txBody>
      <dsp:txXfrm>
        <a:off x="3513947" y="1963102"/>
        <a:ext cx="4273905" cy="1303020"/>
      </dsp:txXfrm>
    </dsp:sp>
    <dsp:sp modelId="{B85F21C4-E56D-4639-9275-493D34F02E93}">
      <dsp:nvSpPr>
        <dsp:cNvPr id="0" name=""/>
        <dsp:cNvSpPr/>
      </dsp:nvSpPr>
      <dsp:spPr>
        <a:xfrm>
          <a:off x="3513947" y="3591877"/>
          <a:ext cx="4273905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>
              <a:hlinkClick xmlns:r="http://schemas.openxmlformats.org/officeDocument/2006/relationships" r:id="" action="ppaction://hlinksldjump"/>
            </a:rPr>
            <a:t>Кухонная посуда</a:t>
          </a:r>
          <a:endParaRPr lang="ru-RU" sz="4600" kern="1200" dirty="0"/>
        </a:p>
      </dsp:txBody>
      <dsp:txXfrm>
        <a:off x="3513947" y="3591877"/>
        <a:ext cx="4273905" cy="1303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47217-9F30-4836-B148-C437573AB08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CD593-9775-4817-B70E-04F61A8B3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14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2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51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64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9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63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8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9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3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5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32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1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9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slide" Target="slide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slide" Target="slide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slide" Target="slide25.xml"/><Relationship Id="rId3" Type="http://schemas.openxmlformats.org/officeDocument/2006/relationships/image" Target="../media/image48.jpeg"/><Relationship Id="rId7" Type="http://schemas.openxmlformats.org/officeDocument/2006/relationships/slide" Target="slide23.xml"/><Relationship Id="rId12" Type="http://schemas.openxmlformats.org/officeDocument/2006/relationships/image" Target="../media/image54.jpeg"/><Relationship Id="rId17" Type="http://schemas.openxmlformats.org/officeDocument/2006/relationships/slide" Target="slide1.xml"/><Relationship Id="rId2" Type="http://schemas.openxmlformats.org/officeDocument/2006/relationships/image" Target="../media/image47.jpeg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11" Type="http://schemas.openxmlformats.org/officeDocument/2006/relationships/slide" Target="slide26.xml"/><Relationship Id="rId5" Type="http://schemas.openxmlformats.org/officeDocument/2006/relationships/image" Target="../media/image50.jpeg"/><Relationship Id="rId15" Type="http://schemas.openxmlformats.org/officeDocument/2006/relationships/slide" Target="slide27.xml"/><Relationship Id="rId10" Type="http://schemas.openxmlformats.org/officeDocument/2006/relationships/image" Target="../media/image53.jpeg"/><Relationship Id="rId4" Type="http://schemas.openxmlformats.org/officeDocument/2006/relationships/image" Target="../media/image49.jpeg"/><Relationship Id="rId9" Type="http://schemas.openxmlformats.org/officeDocument/2006/relationships/slide" Target="slide24.xml"/><Relationship Id="rId1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ptforschool.ru/fony/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ПОСУДА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484784"/>
            <a:ext cx="61926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" action="ppaction://hlinkshowjump?jump=nextslide"/>
              </a:rPr>
              <a:t>Обогащение словаря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2425750"/>
            <a:ext cx="61926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3" action="ppaction://hlinksldjump"/>
              </a:rPr>
              <a:t>Развитие зрительного восприятия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11660" y="3510732"/>
            <a:ext cx="6264696" cy="710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4" action="ppaction://hlinksldjump"/>
              </a:rPr>
              <a:t>Части посуды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1660" y="4441974"/>
            <a:ext cx="626469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5" action="ppaction://hlinksldjump"/>
              </a:rPr>
              <a:t>Подбери посуду для продукта</a:t>
            </a:r>
            <a:endParaRPr lang="ru-RU" sz="3600" dirty="0"/>
          </a:p>
        </p:txBody>
      </p:sp>
      <p:sp>
        <p:nvSpPr>
          <p:cNvPr id="8" name="Управляющая кнопка: возврат 7">
            <a:hlinkClick r:id="rId6" action="ppaction://hlinksldjump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11660" y="5589240"/>
            <a:ext cx="6264696" cy="724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hlinkClick r:id="rId7" action="ppaction://hlinksldjump"/>
              </a:rPr>
              <a:t>Развитие связной речи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294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Столовые приборы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/>
          <a:lstStyle/>
          <a:p>
            <a:pPr algn="ctr"/>
            <a:r>
              <a:rPr lang="ru-RU" dirty="0" smtClean="0"/>
              <a:t>Стакан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Рюмка и бокал</a:t>
            </a:r>
            <a:endParaRPr lang="ru-RU" dirty="0"/>
          </a:p>
        </p:txBody>
      </p:sp>
      <p:pic>
        <p:nvPicPr>
          <p:cNvPr id="7170" name="Picture 2" descr="http://4tarelki.ru/foto/51/1239/484-482/0-stakan-limony-250-ml.-bez-upakovki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6832"/>
            <a:ext cx="4500562" cy="456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oshoztorg.ru/upload/iblock/dfc/dfc9ea0444d47cc44519b6e6972081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118" y="1772816"/>
            <a:ext cx="2553147" cy="25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podari-prezent.ru/gallery/alko/674-295-11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58" y="4198268"/>
            <a:ext cx="2936537" cy="252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посуда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/>
          <a:lstStyle/>
          <a:p>
            <a:pPr algn="ctr"/>
            <a:r>
              <a:rPr lang="ru-RU" dirty="0" smtClean="0"/>
              <a:t>Салатница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576064"/>
          </a:xfrm>
        </p:spPr>
        <p:txBody>
          <a:bodyPr/>
          <a:lstStyle/>
          <a:p>
            <a:pPr algn="ctr"/>
            <a:r>
              <a:rPr lang="ru-RU" dirty="0" err="1" smtClean="0"/>
              <a:t>Тортовница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mmedia.ozone.ru/multimedia/1019986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032448" cy="430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msk-art.ru/products/62980_0_070716-845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30809"/>
            <a:ext cx="3369588" cy="252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uytterra.ru/wa-data/public/shop/products/02/51/15102/images/30299/30299.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5"/>
            <a:ext cx="3312368" cy="24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2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посуда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04055"/>
          </a:xfrm>
        </p:spPr>
        <p:txBody>
          <a:bodyPr/>
          <a:lstStyle/>
          <a:p>
            <a:pPr algn="ctr"/>
            <a:r>
              <a:rPr lang="ru-RU" dirty="0" smtClean="0"/>
              <a:t>Сахарница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648072"/>
          </a:xfrm>
        </p:spPr>
        <p:txBody>
          <a:bodyPr/>
          <a:lstStyle/>
          <a:p>
            <a:pPr algn="ctr"/>
            <a:r>
              <a:rPr lang="ru-RU" dirty="0" err="1" smtClean="0"/>
              <a:t>Конфетница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gzheli.ru/_mod_files/ce_images/eshop/16a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03244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opt-union.ru/l1447436/images/photocat/1000x1000/10020038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7313" r="7592" b="7910"/>
          <a:stretch/>
        </p:blipFill>
        <p:spPr bwMode="auto">
          <a:xfrm>
            <a:off x="4572001" y="1772817"/>
            <a:ext cx="22322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just-tea.ru/image/data/22/54/54-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08" y="3066764"/>
            <a:ext cx="2376263" cy="17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msk-art.ru/products/43459_0_141214-115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2139850" cy="22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озврат 6">
            <a:hlinkClick r:id="rId6" action="ppaction://hlinksldjump" highlightClick="1"/>
          </p:cNvPr>
          <p:cNvSpPr/>
          <p:nvPr/>
        </p:nvSpPr>
        <p:spPr>
          <a:xfrm>
            <a:off x="8604448" y="6597353"/>
            <a:ext cx="539552" cy="2606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Кухонная посуда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648072"/>
          </a:xfrm>
        </p:spPr>
        <p:txBody>
          <a:bodyPr/>
          <a:lstStyle/>
          <a:p>
            <a:pPr algn="ctr"/>
            <a:r>
              <a:rPr lang="ru-RU" dirty="0" smtClean="0"/>
              <a:t>Кастрюля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622160"/>
          </a:xfrm>
        </p:spPr>
        <p:txBody>
          <a:bodyPr/>
          <a:lstStyle/>
          <a:p>
            <a:pPr algn="ctr"/>
            <a:r>
              <a:rPr lang="ru-RU" dirty="0" smtClean="0"/>
              <a:t>Чайник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ww.booksiti.net.ru/books/40317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18912"/>
            <a:ext cx="4320479" cy="48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.e96.ru/assets/images/catalog/kitchen_appliance/kettles/341834/341834_588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86" y="2006022"/>
            <a:ext cx="451681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Кухонные приборы</a:t>
            </a:r>
            <a:endParaRPr lang="ru-RU" dirty="0"/>
          </a:p>
        </p:txBody>
      </p:sp>
      <p:pic>
        <p:nvPicPr>
          <p:cNvPr id="9218" name="Picture 2" descr="http://usiter.com/uploads/20111210/kuhonnaya+posuda+kuhonnij+nabor+posuda+dlya+kuhni+44024771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12" y="1268760"/>
            <a:ext cx="446099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arrest.ru/wp-content/uploads/2014/11/RRVYJMCG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56" y="1268760"/>
            <a:ext cx="43204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Кухонная посуда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43204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Черпак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Дуршлаг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opt36.ru/wp-content/uploads/2017/09/10405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377408" cy="23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www.rusvelikaia.ru/upload/iblock/549/DSC_2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08" y="2060848"/>
            <a:ext cx="2160240" cy="23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stnew.sima-land.ru/items/1140726/0/700-n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49" y="4438256"/>
            <a:ext cx="2419744" cy="24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mmedia.ozone.ru/multimedia/audio_cd_covers/101139926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7"/>
          <a:stretch/>
        </p:blipFill>
        <p:spPr bwMode="auto">
          <a:xfrm>
            <a:off x="4803144" y="1772816"/>
            <a:ext cx="394532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stihi.ru/pics/2011/02/09/79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48" y="3972338"/>
            <a:ext cx="415611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91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Кухонная посуда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48072"/>
          </a:xfrm>
        </p:spPr>
        <p:txBody>
          <a:bodyPr/>
          <a:lstStyle/>
          <a:p>
            <a:pPr algn="ctr"/>
            <a:r>
              <a:rPr lang="ru-RU" dirty="0" smtClean="0"/>
              <a:t>Сковорода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576064"/>
          </a:xfrm>
        </p:spPr>
        <p:txBody>
          <a:bodyPr/>
          <a:lstStyle/>
          <a:p>
            <a:pPr algn="ctr"/>
            <a:r>
              <a:rPr lang="ru-RU" dirty="0" smtClean="0"/>
              <a:t>Сотейник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booksiti.net.ru/books/48778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176464" cy="44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llcarshop.ru/acsimg.cgi?i=https://mmedia.ozone.ru/multimedia/10214666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7"/>
          <a:stretch/>
        </p:blipFill>
        <p:spPr bwMode="auto">
          <a:xfrm>
            <a:off x="4572000" y="2276873"/>
            <a:ext cx="4572000" cy="378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Кухонная посуда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04056"/>
          </a:xfrm>
        </p:spPr>
        <p:txBody>
          <a:bodyPr/>
          <a:lstStyle/>
          <a:p>
            <a:pPr algn="ctr"/>
            <a:r>
              <a:rPr lang="ru-RU" dirty="0" smtClean="0"/>
              <a:t>Доски разделочные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504056"/>
          </a:xfrm>
        </p:spPr>
        <p:txBody>
          <a:bodyPr/>
          <a:lstStyle/>
          <a:p>
            <a:pPr algn="ctr"/>
            <a:r>
              <a:rPr lang="ru-RU" dirty="0" smtClean="0"/>
              <a:t>Наборы ножей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get.shoppingready.ru/27671-1-home_default/%D0%94%D0%BE%D1%81%D0%BA%D0%B0-%D0%BC%D0%B2-%D0%B4%D0%B2%D1%83%D1%85%D1%81%D1%82%D0%BE%D1%80-%D1%8524-24159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0627"/>
            <a:ext cx="3474132" cy="24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itchen-zone.ru/images/catalog/259031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18546" r="5841" b="18375"/>
          <a:stretch/>
        </p:blipFill>
        <p:spPr bwMode="auto">
          <a:xfrm>
            <a:off x="485292" y="4119867"/>
            <a:ext cx="3672408" cy="261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babygear.fashiondream.me/img/products/7225-nabor-nozhej-dlja-kuhni-contour-pro-ekonom-bez-derzhatel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72" y="1643561"/>
            <a:ext cx="33123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static.pleer.ru/i/gp/248/466/nor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72" y="4028128"/>
            <a:ext cx="3312368" cy="278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Кухонная посуда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76064"/>
          </a:xfrm>
        </p:spPr>
        <p:txBody>
          <a:bodyPr/>
          <a:lstStyle/>
          <a:p>
            <a:pPr algn="ctr"/>
            <a:r>
              <a:rPr lang="ru-RU" dirty="0" smtClean="0"/>
              <a:t>Глубокая миска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648072"/>
          </a:xfrm>
        </p:spPr>
        <p:txBody>
          <a:bodyPr/>
          <a:lstStyle/>
          <a:p>
            <a:pPr algn="ctr"/>
            <a:r>
              <a:rPr lang="ru-RU" dirty="0" smtClean="0"/>
              <a:t>Утятница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comoda.com.ua/files/products/miska-kruglaya-32-sm-200656.330x300.jpg?c553731f0c4a78966824eb7aea955b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2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llhomegood.ru/ahgimg.cgi?i=https://mmedia.ozone.ru/multimedia/1017761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80" y="4697618"/>
            <a:ext cx="3146040" cy="213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kupitut-crimea.ru/images/detailed/29/485848_12917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29" y="2348880"/>
            <a:ext cx="450027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8604448" y="6597352"/>
            <a:ext cx="539552" cy="2606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ing-field.ru/img/2015/051903/31081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6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360236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возврат 3">
            <a:hlinkClick r:id="rId7" action="ppaction://hlinksldjump" highlightClick="1"/>
          </p:cNvPr>
          <p:cNvSpPr/>
          <p:nvPr/>
        </p:nvSpPr>
        <p:spPr>
          <a:xfrm>
            <a:off x="8676456" y="6597352"/>
            <a:ext cx="467544" cy="2606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ing-field.ru/img/2015/052105/523214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604448" y="6525344"/>
            <a:ext cx="539552" cy="3326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ry-poppinsgr4.ucoz.ru/2014/vesna/mart/5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8864" r="5202" b="5153"/>
          <a:stretch/>
        </p:blipFill>
        <p:spPr bwMode="auto">
          <a:xfrm>
            <a:off x="1119116" y="1484784"/>
            <a:ext cx="7001302" cy="50769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посуды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8604448" y="6561751"/>
            <a:ext cx="539552" cy="29624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82352"/>
          </a:xfrm>
        </p:spPr>
        <p:txBody>
          <a:bodyPr/>
          <a:lstStyle/>
          <a:p>
            <a:r>
              <a:rPr lang="ru-RU" dirty="0" smtClean="0"/>
              <a:t>Подбери посуду для продуктов</a:t>
            </a:r>
            <a:endParaRPr lang="ru-RU" dirty="0"/>
          </a:p>
        </p:txBody>
      </p:sp>
      <p:pic>
        <p:nvPicPr>
          <p:cNvPr id="16386" name="Picture 2" descr="http://agrarnik.ru/_files/u11881/98f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9" y="1052736"/>
            <a:ext cx="1762942" cy="132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molzavod74.ru/file/maslo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8" y="2931194"/>
            <a:ext cx="2389977" cy="178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productmir.ru/offers_images/6225346269474524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3" y="5015108"/>
            <a:ext cx="1791647" cy="179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desktopwallpapers.org.ua/pic/201210/1152x864/desktopwallpapers.org.ua-20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77" y="2225927"/>
            <a:ext cx="1818205" cy="136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lek-travi.ru/wp-content/uploads/2015/07/poleznye-sala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04" y="5015108"/>
            <a:ext cx="1848985" cy="12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5sadov.ru/iuns.exe?i=https%3A%2F%2Fmmedia.ozone.ru%2Fmultimedia%2F101908615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04" y="1108822"/>
            <a:ext cx="2396696" cy="171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posuda23.ru/images/detailed/7/f590ccd1b2b1f7b0_393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13" y="2907753"/>
            <a:ext cx="2140687" cy="16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://1stautomobile.ru/aozimg.cgi?i=https%3A%2F%2Fmmedia.ozone.ru%2Fmultimedia%2F101801219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1936468" cy="127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18" descr="http://darpodarkov.ru/files/products/590-018.800x600.jpg?f8084a4da09787ddcfa951b781563ef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834" y="4780249"/>
            <a:ext cx="2487636" cy="20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4" name="Picture 20" descr="http://img.povar.ru/uploads/0f/db/fb/08/sousnik-13997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50" y="4365103"/>
            <a:ext cx="1973284" cy="135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озврат 2">
            <a:hlinkClick r:id="rId17" action="ppaction://hlinksldjump" highlightClick="1"/>
          </p:cNvPr>
          <p:cNvSpPr/>
          <p:nvPr/>
        </p:nvSpPr>
        <p:spPr>
          <a:xfrm>
            <a:off x="8820472" y="6669360"/>
            <a:ext cx="323528" cy="1886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7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elitefon.ru/download.php?file=201302/2560x1600/elitefon.ru-35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918"/>
            <a:ext cx="9144000" cy="692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8676456" y="6669360"/>
            <a:ext cx="467544" cy="1886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0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m-trade.pl/modules/productCatalogue/upl_images/3404_8b7f27ca7c771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676456" y="6669360"/>
            <a:ext cx="467544" cy="1886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6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kovoroda-online.ru/upload/resizer2/21/322/322b89007c8f9434ff31a1c9eb4191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33"/>
            <a:ext cx="9144000" cy="68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820472" y="6669360"/>
            <a:ext cx="323528" cy="1886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v3.pigugroup.eu/colours/129/406/7/1294067/473a722ebaf983a75ad1527399adea7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9" y="2897"/>
            <a:ext cx="9160049" cy="68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748464" y="6597352"/>
            <a:ext cx="395536" cy="2606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arezka.com.ua/image/cache/data-hendi-786437-2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02"/>
            <a:ext cx="9144000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748464" y="6597352"/>
            <a:ext cx="395536" cy="24299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4.bp.blogspot.com/-J1Y8L5g9Df4/VJj06GhkB8I/AAAAAAAADL8/IVaU8FYrnqA/s1600/%D1%80%D0%B0%D1%81%D1%81%D0%BA%D0%B0%D0%B6%D0%B8%2B%D0%BE%2B%D0%BF%D0%BE%D1%81%D1%83%D0%B4%D0%B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 r="11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возврат 2">
            <a:hlinkClick r:id="" action="ppaction://hlinkshowjump?jump=firstslide" highlightClick="1"/>
          </p:cNvPr>
          <p:cNvSpPr/>
          <p:nvPr/>
        </p:nvSpPr>
        <p:spPr>
          <a:xfrm>
            <a:off x="8748464" y="6669360"/>
            <a:ext cx="395536" cy="1886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95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1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Столовые приборы</a:t>
            </a:r>
            <a:endParaRPr lang="ru-RU" dirty="0"/>
          </a:p>
        </p:txBody>
      </p:sp>
      <p:pic>
        <p:nvPicPr>
          <p:cNvPr id="6" name="Объект 5" descr="http://zapodarkom.com.ua/wa-data/public/shop/products/13/18/1813/images/1990/1990.97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509" y="1600200"/>
            <a:ext cx="378098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9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Столовый сервиз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allhomegood.ru/ahgimg.cgi?i=https://mmedia.ozone.ru/multimedia/1019764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9413"/>
            <a:ext cx="8568952" cy="547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посуда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Мелкая тарелка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Глубокая тарелка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ares.ru/upload/iblock/880/880a950a6537b06b9e128681d32e54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230252" cy="40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imgbb.ru/sp/user/5/57065/201504/deacfc6bccf57c658f5eec5859e43e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80" y="2348880"/>
            <a:ext cx="4139952" cy="41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Столовая посуда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Кружка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Чашка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osuda365.ru/wa-data/public/shop/products/35/78/17835/images/35265/35265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099402" cy="379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avden.3dn.ru/Raskraski/Raznoe/3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0012"/>
            <a:ext cx="4027892" cy="37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посуда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504056"/>
          </a:xfrm>
        </p:spPr>
        <p:txBody>
          <a:bodyPr/>
          <a:lstStyle/>
          <a:p>
            <a:pPr algn="ctr"/>
            <a:r>
              <a:rPr lang="ru-RU" dirty="0" smtClean="0"/>
              <a:t>Солонка и перечница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648072"/>
          </a:xfrm>
        </p:spPr>
        <p:txBody>
          <a:bodyPr/>
          <a:lstStyle/>
          <a:p>
            <a:pPr algn="ctr"/>
            <a:r>
              <a:rPr lang="ru-RU" dirty="0" smtClean="0"/>
              <a:t>Супница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hoff.ru/upload/iblock/fb3/fb3e69ae3311ac733edba85451a1ef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53" y="2060848"/>
            <a:ext cx="4104456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lavkadekora.ru/userfiles/images/i2b_2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980" y="2126550"/>
            <a:ext cx="4278571" cy="408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посуда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792088"/>
          </a:xfrm>
        </p:spPr>
        <p:txBody>
          <a:bodyPr/>
          <a:lstStyle/>
          <a:p>
            <a:pPr algn="ctr"/>
            <a:r>
              <a:rPr lang="ru-RU" dirty="0" smtClean="0"/>
              <a:t>Соусница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648072"/>
          </a:xfrm>
        </p:spPr>
        <p:txBody>
          <a:bodyPr/>
          <a:lstStyle/>
          <a:p>
            <a:pPr algn="ctr"/>
            <a:r>
              <a:rPr lang="ru-RU" dirty="0" err="1" smtClean="0"/>
              <a:t>Сливочница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http://msk-art.ru/products/45013_0_230115-1315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03790"/>
            <a:ext cx="4040188" cy="269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g.sumy.ua/uploads1/category/medium/b6b7f2ce-612d-11e6-94a2-10feed048f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50" y="2060848"/>
            <a:ext cx="4510980" cy="42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Столовая посуда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504056"/>
          </a:xfrm>
        </p:spPr>
        <p:txBody>
          <a:bodyPr/>
          <a:lstStyle/>
          <a:p>
            <a:pPr algn="ctr"/>
            <a:r>
              <a:rPr lang="ru-RU" dirty="0" smtClean="0"/>
              <a:t>Графин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25047"/>
          </a:xfrm>
        </p:spPr>
        <p:txBody>
          <a:bodyPr/>
          <a:lstStyle/>
          <a:p>
            <a:pPr algn="ctr"/>
            <a:r>
              <a:rPr lang="ru-RU" dirty="0" smtClean="0"/>
              <a:t>Кувшин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miraleks.ru/published/publicdata/SCAR171MIRALEKS/attachments/SC/products_pictures/safari-decanter-800ml_rubin.igallery.image0000001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" y="1749791"/>
            <a:ext cx="2543305" cy="25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osuda365.ru/wa-data/public/shop/products/32/88/28832/images/51383/51383.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2451985" cy="32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media.ozone.ru/multimedia/10199813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20" y="1995581"/>
            <a:ext cx="2448271" cy="27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assortigift.ru/image/cache/catalog/demo/terracota2/gchzhban-1%28glazur%29vysota25sm634rub-500x5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69075"/>
            <a:ext cx="2586623" cy="31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93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ПОСУДА</vt:lpstr>
      <vt:lpstr>Презентация PowerPoint</vt:lpstr>
      <vt:lpstr>Столовые приборы</vt:lpstr>
      <vt:lpstr>Столовый сервиз</vt:lpstr>
      <vt:lpstr>Столовая посуда</vt:lpstr>
      <vt:lpstr>Столовая посуда </vt:lpstr>
      <vt:lpstr>Столовая посуда</vt:lpstr>
      <vt:lpstr>Столовая посуда</vt:lpstr>
      <vt:lpstr>Столовая посуда</vt:lpstr>
      <vt:lpstr>Столовые приборы</vt:lpstr>
      <vt:lpstr>Столовая посуда</vt:lpstr>
      <vt:lpstr>Столовая посуда</vt:lpstr>
      <vt:lpstr>Кухонная посуда</vt:lpstr>
      <vt:lpstr>Кухонные приборы</vt:lpstr>
      <vt:lpstr>Кухонная посуда</vt:lpstr>
      <vt:lpstr>Кухонная посуда</vt:lpstr>
      <vt:lpstr>Кухонная посуда</vt:lpstr>
      <vt:lpstr>Кухонная посуда</vt:lpstr>
      <vt:lpstr>Презентация PowerPoint</vt:lpstr>
      <vt:lpstr>Презентация PowerPoint</vt:lpstr>
      <vt:lpstr>Части посуды</vt:lpstr>
      <vt:lpstr>Подбери посуду для 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ШуРиК</dc:creator>
  <cp:lastModifiedBy>Пользователь Windows</cp:lastModifiedBy>
  <cp:revision>27</cp:revision>
  <dcterms:created xsi:type="dcterms:W3CDTF">2016-07-30T13:12:00Z</dcterms:created>
  <dcterms:modified xsi:type="dcterms:W3CDTF">2019-01-10T12:02:49Z</dcterms:modified>
</cp:coreProperties>
</file>